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5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DE95-15EA-FD42-B6E4-56042EE3A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019CA-B09D-C049-B143-A24E257C0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ED88D-503F-DE4C-9F1C-23F03F43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4E0C5-3DDE-DF42-9443-7EDA035F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C37A-16C8-6A40-BF7E-36F417A6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EADC-9CD1-2F49-8A26-05D40DD6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1B4D2-BA1B-E647-8C88-09B691EC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7719-CC04-0448-B48D-3CD84748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44550-700E-D84F-A5C4-D774B5B2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76FE-65B2-5C4A-817D-37D330AC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C263A-D16B-4742-9EE7-828E77135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DEDBC-E98B-7244-90C2-7A5E27702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BAAF0-C359-2545-BD10-D6F46904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883AB-D08D-C84A-9870-42EEB603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8978F-6586-3043-86C3-2BB7F842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5827-9CF7-E04D-BE2A-414C5144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1CD8-9645-234C-A8B3-F20D66A3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7502-05A5-9449-9CC6-DA631D5A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D6C7-B221-5C4E-8C47-E34206ED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5B86-AEB7-ED4D-BB04-AE2A21A3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9B2E-4BA0-AE44-9288-B7F60891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46826-8BD3-5B41-AF40-F7DFD44BA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F587D-DB60-E44E-A618-C56D4F89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1579-7CAA-A84A-9B04-ADC85498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1309C-566F-7D4A-994C-CF593E73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632F-C118-5445-BC99-48C97534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3316-C340-604A-8473-2AB7C5D9B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ECA25-5F58-D943-90FD-84B8128E1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83732-25F8-BB41-87C9-067AA244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9F1-9A9B-5A4E-A15E-93CFB9B5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A5A05-39C3-D247-8287-153344BC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43B3-4DDD-5945-89AB-E0FF053D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CA410-35C0-5E4C-974A-E23F95DA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177E-A09D-444E-8846-8F0170D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E0CB2-25CC-F24C-880A-93482E42B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2326F-CAD0-274F-BACF-8FC19F4E3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DBB31-71AA-E74A-968E-C109940B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9AF2-F133-924E-A869-383A6054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CC9F1-8902-C344-A297-98AAA451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1E3A-EF1D-0445-8F45-C4460550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25ACE-6B20-DE4C-B2E4-5685EF3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2EE2C-D1A3-2B48-B2DA-E8777BB3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BC0C6-F42F-4842-9F12-F794F34C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2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2FB66-55FB-7340-AD68-EA3E82CC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5242A-2B9B-EB44-AECD-42E54695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4F88-F60A-A542-AB04-EA25E133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8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BB34-0ED2-BC4A-A186-4454777C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7F94-8241-B549-8EBF-5FBC30262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4AF8C-3ABE-894B-A5A1-6251C5824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6B5D9-8AAA-954A-A08C-5B12A51A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B99B4-1EAD-DF42-8E66-73145589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B220E-6AD9-E543-8D2A-7B777CF8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1DF7-14F7-A04E-B3DC-AD8D21ED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B40B9-1597-3748-9298-24D2BE167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6739B-2FA7-AF4B-850E-1ED7A4E73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97F8A-5413-7D46-BDF3-E58332D3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BDE76-60B9-E140-883D-D63593F1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06565-5C0A-D24A-8291-1EEA9CAA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D37B-F81E-7247-8482-1CB2EF31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66E8E-4D4A-4040-8867-86055EA2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184F-9BD9-7544-89F9-C9B4F1807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802A-3EF8-AC4B-967D-3F154A0C584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A328-33C2-794C-9DED-6FBA70DE5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079CF-4FA2-FB44-BC00-18F6C90CC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AD66-F553-6044-B78E-509F51ED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6002D-F8F9-8B47-9110-2FD31777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22" y="0"/>
            <a:ext cx="1029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2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22F78-5B0B-E444-ACF6-E590670DB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92100"/>
            <a:ext cx="10795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86AD4-EC7E-654A-96D6-A5346181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374650"/>
            <a:ext cx="108839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5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6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0F4B58-F5D9-454E-B84D-A5D15F51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3350"/>
            <a:ext cx="113792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7E1A0-B5D5-B646-BF04-7AE6ED76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469900"/>
            <a:ext cx="100076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4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85C34-2304-9247-8FCD-3CB41228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74650"/>
            <a:ext cx="104775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1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30E94-6F82-974A-A329-2EE878AB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450850"/>
            <a:ext cx="103378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564FD-AD77-B545-BA08-F38B26B1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2" y="0"/>
            <a:ext cx="9036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89195-EAD3-3E4E-9D64-02C5F0D8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15900"/>
            <a:ext cx="110363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4D84F-7A6E-8C4B-85C3-5983C2CE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96850"/>
            <a:ext cx="114173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0C962-B5CA-3A4E-9957-149D54BB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52400"/>
            <a:ext cx="11404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Marie Nixon</dc:creator>
  <cp:lastModifiedBy>Lisa Marie Nixon</cp:lastModifiedBy>
  <cp:revision>1</cp:revision>
  <dcterms:created xsi:type="dcterms:W3CDTF">2020-08-20T20:06:17Z</dcterms:created>
  <dcterms:modified xsi:type="dcterms:W3CDTF">2020-08-20T20:10:05Z</dcterms:modified>
</cp:coreProperties>
</file>