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058400" cx="77724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B830BDC-7DDB-4AF5-B8AD-40A986906A57}">
  <a:tblStyle styleId="{DB830BDC-7DDB-4AF5-B8AD-40A986906A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17f8fa7bf_0_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17f8fa7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7f8fa7bf_1_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17f8fa7b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17f8fa7bf_0_2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17f8fa7b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0b7c0b5d_0_5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0b7c0b5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hyperlink" Target="http://www.thetechieteacher.ne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http://www.thetechieteacher.net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hyperlink" Target="http://www.thetechieteacher.net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s://apps.apple.com/us/app/zoom-cloud-meetings/id546505307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10.jp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hyperlink" Target="http://www.thetechieteacher.net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hyperlink" Target="https://zoom.us/download?fbclid=IwAR0KXcS06BbZL7Tuh-8pCjI6rHb2oAB1btifUo8GwrHct4DNBlwQd7Gr09U" TargetMode="External"/><Relationship Id="rId9" Type="http://schemas.openxmlformats.org/officeDocument/2006/relationships/hyperlink" Target="https://www.youtube.com/watch?feature=youtu.be&amp;v=UTXUmoNsgg0&amp;fbclid=IwAR3zOwiU2njP87gfkCuRKGZKpxcCAwVJhPTdR3dRYihE9AB-bbTAXnSgLro&amp;app=desktop" TargetMode="External"/><Relationship Id="rId5" Type="http://schemas.openxmlformats.org/officeDocument/2006/relationships/hyperlink" Target="https://support.zoom.us/hc/en-us/articles/200941109-Attendee-Controls-in-a-Meeting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/>
          <p:nvPr/>
        </p:nvSpPr>
        <p:spPr>
          <a:xfrm>
            <a:off x="6306225" y="9769525"/>
            <a:ext cx="1547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140100" y="17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{DB830BDC-7DDB-4AF5-B8AD-40A986906A57}</a:tableStyleId>
              </a:tblPr>
              <a:tblGrid>
                <a:gridCol w="585775"/>
                <a:gridCol w="4144925"/>
                <a:gridCol w="2771550"/>
              </a:tblGrid>
              <a:tr h="200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Haz clic en el enlace para la reunión que tu maestro/a te ha mandado o se ha publicado.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84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 es tu primera vez usando Zoom, entonces necesitas hacer clic en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Descargar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(download) y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Operar (run) Zoom.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 tienes Zoom en tu computadora, haz click en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Open zoom.us</a:t>
                      </a:r>
                      <a:endParaRPr i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97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posible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que veas un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mensaje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como lo que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está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 la derecha cuando diste orden de usar Zoom. En cuanto tu maestro/a se una a la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reunión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el cuarto virtual se va a abrir.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 más probable es que tu maestra ponga en mudo (Mute) a todos los participantes (TÚ) cuando se unan al principio. Solamente vas a </a:t>
                      </a:r>
                      <a:r>
                        <a:rPr b="1" lang="en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oír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 tu maestro/a en este momento. Tu maestro/a </a:t>
                      </a:r>
                      <a:r>
                        <a:rPr b="1" lang="en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puede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oírte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 ti.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6" name="Google Shape;56;p13"/>
          <p:cNvSpPr txBox="1"/>
          <p:nvPr/>
        </p:nvSpPr>
        <p:spPr>
          <a:xfrm>
            <a:off x="155125" y="1103825"/>
            <a:ext cx="3249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Usando la computadora</a:t>
            </a: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187" y="3705923"/>
            <a:ext cx="2570801" cy="182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175" y="7856091"/>
            <a:ext cx="2671172" cy="176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7000" y="5911527"/>
            <a:ext cx="2669401" cy="1679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3"/>
          <p:cNvCxnSpPr/>
          <p:nvPr/>
        </p:nvCxnSpPr>
        <p:spPr>
          <a:xfrm>
            <a:off x="4284900" y="4098400"/>
            <a:ext cx="2669400" cy="10446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" name="Google Shape;61;p13"/>
          <p:cNvCxnSpPr/>
          <p:nvPr/>
        </p:nvCxnSpPr>
        <p:spPr>
          <a:xfrm flipH="1" rot="10800000">
            <a:off x="4429950" y="4121400"/>
            <a:ext cx="2379300" cy="1063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" name="Google Shape;62;p13"/>
          <p:cNvPicPr preferRelativeResize="0"/>
          <p:nvPr/>
        </p:nvPicPr>
        <p:blipFill rotWithShape="1">
          <a:blip r:embed="rId8">
            <a:alphaModFix/>
          </a:blip>
          <a:srcRect b="51402" l="0" r="8908" t="0"/>
          <a:stretch/>
        </p:blipFill>
        <p:spPr>
          <a:xfrm>
            <a:off x="4996288" y="1953354"/>
            <a:ext cx="2570826" cy="120122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5040450" y="2748375"/>
            <a:ext cx="1547400" cy="406200"/>
          </a:xfrm>
          <a:prstGeom prst="ellipse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2924100" y="1133700"/>
            <a:ext cx="4791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🎧  ¡Unos a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uriculares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te ayudan con el sonido del ambiente!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9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9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>
            <a:hlinkClick r:id="rId4"/>
          </p:cNvPr>
          <p:cNvSpPr/>
          <p:nvPr/>
        </p:nvSpPr>
        <p:spPr>
          <a:xfrm>
            <a:off x="6306225" y="9769525"/>
            <a:ext cx="1547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0" name="Google Shape;70;p14"/>
          <p:cNvGraphicFramePr/>
          <p:nvPr/>
        </p:nvGraphicFramePr>
        <p:xfrm>
          <a:off x="140100" y="22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{DB830BDC-7DDB-4AF5-B8AD-40A986906A57}</a:tableStyleId>
              </a:tblPr>
              <a:tblGrid>
                <a:gridCol w="585775"/>
                <a:gridCol w="4144925"/>
                <a:gridCol w="2771550"/>
              </a:tblGrid>
              <a:tr h="238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 tu maestro/a te invita a hablar, puede aparecer un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mensaje como el que está a la derecha. Si aparece, haz clic en el botón </a:t>
                      </a:r>
                      <a:r>
                        <a:rPr b="1" lang="en" u="sng">
                          <a:solidFill>
                            <a:srgbClr val="00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azul </a:t>
                      </a:r>
                      <a:r>
                        <a:rPr b="1" i="1"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Unmute Myself </a:t>
                      </a:r>
                      <a:endParaRPr b="1" u="sng">
                        <a:solidFill>
                          <a:srgbClr val="0000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Solución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de problemas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¿Si mi maestro no puede oírme?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/>
                        <a:buChar char="●"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Esquina izquierda inferior al lado del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micrófono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haz clic en la flecha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^ para usar otros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micrófonos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¿Si mi maestro no puede verme?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Esquina izquierda inferior al lado de la videocámara, haz clic en la flecha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^ para usar otras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videocámaras que tu computadora pueda tener para conexión.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38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necesitas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salir de la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reunión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temprano o tu maestro/a dice que la reuni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ó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 ya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terminó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o quieres salir del cuarto, haz clic en Salir de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eunión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</a:t>
                      </a:r>
                      <a:r>
                        <a:rPr i="1"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Leave Meeting)  en la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esquina inferior derecha.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3212" y="832674"/>
            <a:ext cx="2570800" cy="8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000" y="3991300"/>
            <a:ext cx="2570800" cy="168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4"/>
          <p:cNvCxnSpPr/>
          <p:nvPr/>
        </p:nvCxnSpPr>
        <p:spPr>
          <a:xfrm flipH="1" rot="10800000">
            <a:off x="6753375" y="5674550"/>
            <a:ext cx="500700" cy="358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" name="Google Shape;74;p14"/>
          <p:cNvCxnSpPr/>
          <p:nvPr/>
        </p:nvCxnSpPr>
        <p:spPr>
          <a:xfrm flipH="1" rot="10800000">
            <a:off x="5106950" y="1537700"/>
            <a:ext cx="1700100" cy="5913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>
            <a:hlinkClick r:id="rId4"/>
          </p:cNvPr>
          <p:cNvSpPr/>
          <p:nvPr/>
        </p:nvSpPr>
        <p:spPr>
          <a:xfrm>
            <a:off x="6306225" y="9769525"/>
            <a:ext cx="1547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0" name="Google Shape;80;p15"/>
          <p:cNvGraphicFramePr/>
          <p:nvPr/>
        </p:nvGraphicFramePr>
        <p:xfrm>
          <a:off x="140100" y="158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{DB830BDC-7DDB-4AF5-B8AD-40A986906A57}</a:tableStyleId>
              </a:tblPr>
              <a:tblGrid>
                <a:gridCol w="585775"/>
                <a:gridCol w="4144925"/>
                <a:gridCol w="2771550"/>
              </a:tblGrid>
              <a:tr h="204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Descarga la aplicacion 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r:id="rId5"/>
                        </a:rPr>
                        <a:t>Zoom Cloud Meetings app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02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Hay dos maneras para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acceder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tu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reunión: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204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Opción 1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Abre el “app” y haz clic en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Unir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Join)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Introduce el numero ID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para la 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reunión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que tu maestro/a te manda y hacer clic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Unir (Join)</a:t>
                      </a:r>
                      <a:endParaRPr i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Opci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ó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 2: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Haz clic en el enlace para la reunión que tu maestro/a le ha mandado o publicado..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1" name="Google Shape;81;p15"/>
          <p:cNvSpPr txBox="1"/>
          <p:nvPr/>
        </p:nvSpPr>
        <p:spPr>
          <a:xfrm>
            <a:off x="155125" y="1103825"/>
            <a:ext cx="3249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Usando un IPAD</a:t>
            </a:r>
            <a:endParaRPr sz="1600"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5000" y="1746025"/>
            <a:ext cx="1773625" cy="17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7">
            <a:alphaModFix/>
          </a:blip>
          <a:srcRect b="25846" l="26923" r="16902" t="27134"/>
          <a:stretch/>
        </p:blipFill>
        <p:spPr>
          <a:xfrm>
            <a:off x="5345000" y="4224275"/>
            <a:ext cx="1773627" cy="17946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6228850" y="4112550"/>
            <a:ext cx="1005900" cy="916500"/>
          </a:xfrm>
          <a:prstGeom prst="ellipse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8">
            <a:alphaModFix/>
          </a:blip>
          <a:srcRect b="48968" l="15126" r="15898" t="20088"/>
          <a:stretch/>
        </p:blipFill>
        <p:spPr>
          <a:xfrm>
            <a:off x="4918525" y="6095125"/>
            <a:ext cx="2669399" cy="1596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5"/>
          <p:cNvCxnSpPr/>
          <p:nvPr/>
        </p:nvCxnSpPr>
        <p:spPr>
          <a:xfrm flipH="1" rot="10800000">
            <a:off x="3057050" y="6448400"/>
            <a:ext cx="2191200" cy="139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7" name="Google Shape;8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6250" y="7897687"/>
            <a:ext cx="2317101" cy="134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984025" y="1103825"/>
            <a:ext cx="57885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🎧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¡Unos  auriculares te ayudan con el sonido del ambiente!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>
            <a:hlinkClick r:id="rId4"/>
          </p:cNvPr>
          <p:cNvSpPr/>
          <p:nvPr/>
        </p:nvSpPr>
        <p:spPr>
          <a:xfrm>
            <a:off x="6306225" y="9769525"/>
            <a:ext cx="1547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4" name="Google Shape;94;p16"/>
          <p:cNvGraphicFramePr/>
          <p:nvPr/>
        </p:nvGraphicFramePr>
        <p:xfrm>
          <a:off x="140100" y="22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{DB830BDC-7DDB-4AF5-B8AD-40A986906A57}</a:tableStyleId>
              </a:tblPr>
              <a:tblGrid>
                <a:gridCol w="717475"/>
                <a:gridCol w="4187725"/>
                <a:gridCol w="2601625"/>
              </a:tblGrid>
              <a:tr h="21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Opcion 2 continua::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Haz clic en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Abrir (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Open) para abrir la reuni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ó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 en al app Zoom.  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Haz clic en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Unir (Join) con Video </a:t>
                      </a:r>
                      <a:endParaRPr i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6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Haz clic en </a:t>
                      </a:r>
                      <a:r>
                        <a:rPr i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Llamar (Call) usando el Audio del Internet  </a:t>
                      </a:r>
                      <a:endParaRPr i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Solución de problemas: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¿Si mi maestro no puede oírme?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mfortaa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Esquina izquierda inferior al lado del micrófono, haz clic en la flecha ^ para usar otros micrófonos. 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¿Si mi maestro no puede verme?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mfortaa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Esquina izquierda inferior al lado de la videocámara, haz clic en la flecha ^ para usar otras videocámaras que tu computadora puede tener un conexión. </a:t>
                      </a:r>
                      <a:endParaRPr i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 necesitas salir de la reunión temprano o tu maestro/a dice que la reunión ya termino, y quieres salir del cuarto, haz clic en Salir de Reunión (</a:t>
                      </a:r>
                      <a:r>
                        <a:rPr i="1"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Leave Meeting) en la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esquina inferior derecha.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/>
          </a:blip>
          <a:srcRect b="38666" l="19770" r="19116" t="48316"/>
          <a:stretch/>
        </p:blipFill>
        <p:spPr>
          <a:xfrm>
            <a:off x="5151725" y="736300"/>
            <a:ext cx="2495201" cy="70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6">
            <a:alphaModFix/>
          </a:blip>
          <a:srcRect b="17510" l="0" r="0" t="18628"/>
          <a:stretch/>
        </p:blipFill>
        <p:spPr>
          <a:xfrm>
            <a:off x="5121500" y="2404475"/>
            <a:ext cx="2407949" cy="2050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6"/>
          <p:cNvCxnSpPr/>
          <p:nvPr/>
        </p:nvCxnSpPr>
        <p:spPr>
          <a:xfrm>
            <a:off x="6306225" y="3332975"/>
            <a:ext cx="541500" cy="5997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8" name="Google Shape;98;p16"/>
          <p:cNvPicPr preferRelativeResize="0"/>
          <p:nvPr/>
        </p:nvPicPr>
        <p:blipFill rotWithShape="1">
          <a:blip r:embed="rId7">
            <a:alphaModFix/>
          </a:blip>
          <a:srcRect b="41675" l="33512" r="33456" t="42814"/>
          <a:stretch/>
        </p:blipFill>
        <p:spPr>
          <a:xfrm>
            <a:off x="5110800" y="5378625"/>
            <a:ext cx="2407949" cy="150752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5224125" y="5968325"/>
            <a:ext cx="2218500" cy="708600"/>
          </a:xfrm>
          <a:prstGeom prst="ellipse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3325" y="7809401"/>
            <a:ext cx="1412943" cy="1883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6"/>
          <p:cNvCxnSpPr/>
          <p:nvPr/>
        </p:nvCxnSpPr>
        <p:spPr>
          <a:xfrm flipH="1" rot="10800000">
            <a:off x="5355025" y="7893325"/>
            <a:ext cx="378300" cy="910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3895717" y="4800697"/>
            <a:ext cx="1485900" cy="1114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0" y="1123175"/>
            <a:ext cx="75996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Clic </a:t>
            </a:r>
            <a:r>
              <a:rPr b="1"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AQUI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para acceder al Centro de descargas </a:t>
            </a:r>
            <a:endParaRPr sz="21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para otras plataformas, incluidos los complementos del navegador.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Clic </a:t>
            </a:r>
            <a:r>
              <a:rPr b="1"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AQUI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para aprender sobre los controles de los asistentes (eres TÚ) 👇: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0750" y="4000525"/>
            <a:ext cx="5805650" cy="20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775" y="3479150"/>
            <a:ext cx="7467598" cy="34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4050" y="6930749"/>
            <a:ext cx="4697175" cy="169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 flipH="1">
            <a:off x="2011975" y="7116375"/>
            <a:ext cx="931800" cy="48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7"/>
          <p:cNvCxnSpPr/>
          <p:nvPr/>
        </p:nvCxnSpPr>
        <p:spPr>
          <a:xfrm rot="10800000">
            <a:off x="2012000" y="7603250"/>
            <a:ext cx="825900" cy="74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7"/>
          <p:cNvSpPr txBox="1"/>
          <p:nvPr/>
        </p:nvSpPr>
        <p:spPr>
          <a:xfrm>
            <a:off x="152400" y="7116375"/>
            <a:ext cx="1752900" cy="1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¡Maestros: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Esta es una opcion en Configuraciones Avanzada!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33300" y="9212750"/>
            <a:ext cx="73479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 de YouTube </a:t>
            </a:r>
            <a:r>
              <a:rPr b="1" lang="en" u="sng">
                <a:solidFill>
                  <a:schemeClr val="hlink"/>
                </a:solidFill>
                <a:hlinkClick r:id="rId9"/>
              </a:rPr>
              <a:t>How to Use Zoom to Teach an Online Lesson</a:t>
            </a:r>
            <a:r>
              <a:rPr lang="en"/>
              <a:t> por Rich Colosi Media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