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90" r:id="rId5"/>
    <p:sldId id="279" r:id="rId6"/>
    <p:sldId id="260" r:id="rId7"/>
    <p:sldId id="263" r:id="rId8"/>
    <p:sldId id="258" r:id="rId9"/>
    <p:sldId id="273" r:id="rId10"/>
    <p:sldId id="264" r:id="rId11"/>
    <p:sldId id="261" r:id="rId12"/>
    <p:sldId id="265" r:id="rId13"/>
    <p:sldId id="262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8" r:id="rId23"/>
    <p:sldId id="276" r:id="rId24"/>
    <p:sldId id="277" r:id="rId25"/>
    <p:sldId id="282" r:id="rId26"/>
    <p:sldId id="283" r:id="rId27"/>
    <p:sldId id="287" r:id="rId28"/>
    <p:sldId id="280" r:id="rId29"/>
    <p:sldId id="281" r:id="rId30"/>
    <p:sldId id="272" r:id="rId31"/>
    <p:sldId id="284" r:id="rId32"/>
    <p:sldId id="285" r:id="rId33"/>
    <p:sldId id="286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XA BLANCO" initials="IB" lastIdx="1" clrIdx="0">
    <p:extLst>
      <p:ext uri="{19B8F6BF-5375-455C-9EA6-DF929625EA0E}">
        <p15:presenceInfo xmlns:p15="http://schemas.microsoft.com/office/powerpoint/2012/main" userId="IXA BLAN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3"/>
    <p:restoredTop sz="94685"/>
  </p:normalViewPr>
  <p:slideViewPr>
    <p:cSldViewPr snapToGrid="0" snapToObjects="1">
      <p:cViewPr varScale="1">
        <p:scale>
          <a:sx n="110" d="100"/>
          <a:sy n="110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2T20:06:56.201" idx="1">
    <p:pos x="5760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9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6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8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4C36-B8B5-AB48-9B6F-AC6902B1E8C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ck.spe.schoolmessenger.com/f/a/UkrU-T07O80I1GehXWYPnA~~/AAAAAQA~/RgRhDGBdP0QfaHR0cDovL3d3dy5QYXNjb1NjaG9vbE1lYWxzLmNvbVcHc2Nob29sbUIKAEfdLCtfpD55LlIXaWJsYW5jb0BwYXNjby5rMTIuZmwudXNYBAAAAAE~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assdojo.com/invite/?c=CD4MFZXT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0347-9CC0-5541-AC5F-BE5D103B5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54B26-3136-194B-B2FA-3525CAE58B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9B689-5FB5-8A47-91DB-2E2C405A9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59BDBE-08C8-F84B-8501-D35D10CA71D8}"/>
              </a:ext>
            </a:extLst>
          </p:cNvPr>
          <p:cNvSpPr/>
          <p:nvPr/>
        </p:nvSpPr>
        <p:spPr>
          <a:xfrm>
            <a:off x="4087802" y="3386733"/>
            <a:ext cx="41615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iBienvenidos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A9E0E-738D-BF4B-827F-2DB1840CC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93" y="2826961"/>
            <a:ext cx="208026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5E67-654D-4C45-9B05-F72997B2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B7B102-8C02-3046-9B6A-DEB3012E6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18A9AE-1DDD-FF45-BE25-E070C76AA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87A418-95B2-BB4D-87C8-1D99C9E5E79B}"/>
              </a:ext>
            </a:extLst>
          </p:cNvPr>
          <p:cNvSpPr txBox="1"/>
          <p:nvPr/>
        </p:nvSpPr>
        <p:spPr>
          <a:xfrm>
            <a:off x="2545978" y="2202142"/>
            <a:ext cx="6203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Monday through Thursday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Math daily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Reading comprehension passages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Writing Daily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Practice word analysis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We will be practicing writing cursive twice a week.</a:t>
            </a:r>
          </a:p>
        </p:txBody>
      </p:sp>
    </p:spTree>
    <p:extLst>
      <p:ext uri="{BB962C8B-B14F-4D97-AF65-F5344CB8AC3E}">
        <p14:creationId xmlns:p14="http://schemas.microsoft.com/office/powerpoint/2010/main" val="340442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D71C-6F32-F846-918B-F2AC45FA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63E163-51BB-5D4F-916A-F1ED193C1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34877-7B22-0349-9489-DC407A4D77C0}"/>
              </a:ext>
            </a:extLst>
          </p:cNvPr>
          <p:cNvSpPr txBox="1"/>
          <p:nvPr/>
        </p:nvSpPr>
        <p:spPr>
          <a:xfrm>
            <a:off x="304800" y="2202142"/>
            <a:ext cx="84447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Because we have recess before lunch, students will wipe and sanitize their hands prior to eating.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Lunch will be in the cafeteria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MySchoolBucks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starting August 15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Free or reduced meals application is online!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www.PascoSchoolMeals.com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826E-23F6-5449-B98F-08CF136D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AE02B-CBA7-864B-8827-16F42CED3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A554D-64AF-6341-9E0D-789B45E5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73396-585C-7F4F-8BBB-BE22E81517EE}"/>
              </a:ext>
            </a:extLst>
          </p:cNvPr>
          <p:cNvSpPr txBox="1"/>
          <p:nvPr/>
        </p:nvSpPr>
        <p:spPr>
          <a:xfrm>
            <a:off x="2545978" y="2202142"/>
            <a:ext cx="62035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Please contact the office if your child will be absent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Please be on time. The late bell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rings at 8:40. After that, your child will be marked late.</a:t>
            </a:r>
          </a:p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953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EF4A-58D3-5D43-8C0A-D538BED5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8FA5C1-140A-3947-8F2B-EB693C413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892D5-C95D-ED4F-98A5-0265A23FC37B}"/>
              </a:ext>
            </a:extLst>
          </p:cNvPr>
          <p:cNvSpPr txBox="1"/>
          <p:nvPr/>
        </p:nvSpPr>
        <p:spPr>
          <a:xfrm>
            <a:off x="322731" y="1871149"/>
            <a:ext cx="62035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office will place a call</a:t>
            </a:r>
          </a:p>
          <a:p>
            <a:r>
              <a:rPr lang="en-US" sz="3200" dirty="0">
                <a:solidFill>
                  <a:schemeClr val="bg1"/>
                </a:solidFill>
              </a:rPr>
              <a:t>All students will be dismissed from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their classrooms.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There will be a call per bus.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Bus routes are available on the parent portal​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Car tags will be distributed Friday, August 21st from 10:00-1:00 at the car loop. 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Parents picking up on Monday without a car tag will need to wait and be verified before child is released.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58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7292-999A-2C41-9463-4DC0CF73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3A341-E7D4-C140-BC07-541045DA0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635AE-3CC4-614A-847A-7CA8149A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7DCCE0-B1BB-094F-AE99-46122337F7D6}"/>
              </a:ext>
            </a:extLst>
          </p:cNvPr>
          <p:cNvSpPr txBox="1"/>
          <p:nvPr/>
        </p:nvSpPr>
        <p:spPr>
          <a:xfrm>
            <a:off x="313764" y="1825625"/>
            <a:ext cx="8516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 will follow the Canvas course from Pasco.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will supplement language lessons with Word Analysis lessons from </a:t>
            </a:r>
            <a:r>
              <a:rPr lang="en-US" sz="3200" dirty="0" err="1">
                <a:solidFill>
                  <a:schemeClr val="bg1"/>
                </a:solidFill>
              </a:rPr>
              <a:t>ReadyGen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Math: following Eureka Modules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Science: Discovery Education in Spanish and English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0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15FE-D0FB-8544-A33F-F5D0B115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87A2D-10CF-EF45-9C9F-22EB5A369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CB92C-F1E8-0F42-9F32-93C776374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9FDD08-3AFB-B347-94EF-A2FF030CD30E}"/>
              </a:ext>
            </a:extLst>
          </p:cNvPr>
          <p:cNvSpPr txBox="1"/>
          <p:nvPr/>
        </p:nvSpPr>
        <p:spPr>
          <a:xfrm>
            <a:off x="628650" y="1690689"/>
            <a:ext cx="6203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Word Analysis and Language Lessons Monday through Thursday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Weekly Exit tickets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Familiarize with verbs, adjectives, nouns, pronouns, parts of a sentence, parts of a word. 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4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225C-86C7-5546-ADBF-84CDB625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8BFD74-6D3C-1545-B39F-2B10578DE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2335D-9B43-234E-96D0-8BBD8FA2F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CDB36-97D2-B84A-BB28-EFB849688273}"/>
              </a:ext>
            </a:extLst>
          </p:cNvPr>
          <p:cNvSpPr txBox="1"/>
          <p:nvPr/>
        </p:nvSpPr>
        <p:spPr>
          <a:xfrm>
            <a:off x="628650" y="1825625"/>
            <a:ext cx="6203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We will be using the Canvas course, along with DBQ passages to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learn Grade 3 reading standards.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Exit tickets will be done weekly to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gauge understanding and do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error analysis.</a:t>
            </a:r>
          </a:p>
        </p:txBody>
      </p:sp>
    </p:spTree>
    <p:extLst>
      <p:ext uri="{BB962C8B-B14F-4D97-AF65-F5344CB8AC3E}">
        <p14:creationId xmlns:p14="http://schemas.microsoft.com/office/powerpoint/2010/main" val="142415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DE2F-706C-914D-B55E-CFFE8791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BE50E6-1E9C-1C40-948A-206DB14BC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8CDF2-842D-8744-AE50-007ABAEC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07463-E77F-5547-BB28-232BD9063A6A}"/>
              </a:ext>
            </a:extLst>
          </p:cNvPr>
          <p:cNvSpPr txBox="1"/>
          <p:nvPr/>
        </p:nvSpPr>
        <p:spPr>
          <a:xfrm>
            <a:off x="394446" y="1686483"/>
            <a:ext cx="83551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First weeks of instruction: Social Emotional writing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Writing assignments daily in Writing 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0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4F54-D689-D54A-8C30-17E3B070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D56278-5A0E-5048-9547-4C9C98DE3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33AC9-297A-EE41-BD82-D54694261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16BB2B-2AD0-F04E-B6F3-C84C76729F78}"/>
              </a:ext>
            </a:extLst>
          </p:cNvPr>
          <p:cNvSpPr txBox="1"/>
          <p:nvPr/>
        </p:nvSpPr>
        <p:spPr>
          <a:xfrm>
            <a:off x="389577" y="1739136"/>
            <a:ext cx="62035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 will follow Eureka Math for Grade 3.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Students will be given an initial assessment to see where they rate in basic Grade 2 skills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Groups will be created to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help students meet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grade level standards.</a:t>
            </a:r>
          </a:p>
        </p:txBody>
      </p:sp>
    </p:spTree>
    <p:extLst>
      <p:ext uri="{BB962C8B-B14F-4D97-AF65-F5344CB8AC3E}">
        <p14:creationId xmlns:p14="http://schemas.microsoft.com/office/powerpoint/2010/main" val="2530550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3DDE-5082-BE47-B690-A55B2D0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B2F34-DF68-3A4C-A009-6D9A2C422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E1710-8BA8-9144-B322-1F65F7503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53383C-B6D3-B74D-AF9D-DB4BD517D261}"/>
              </a:ext>
            </a:extLst>
          </p:cNvPr>
          <p:cNvSpPr txBox="1"/>
          <p:nvPr/>
        </p:nvSpPr>
        <p:spPr>
          <a:xfrm>
            <a:off x="403411" y="1690689"/>
            <a:ext cx="83371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Students will have access to Discovery Education and will be assigned lessons throughout the units. 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It is important they access and complete activities in a timely manner.</a:t>
            </a:r>
          </a:p>
        </p:txBody>
      </p:sp>
    </p:spTree>
    <p:extLst>
      <p:ext uri="{BB962C8B-B14F-4D97-AF65-F5344CB8AC3E}">
        <p14:creationId xmlns:p14="http://schemas.microsoft.com/office/powerpoint/2010/main" val="153648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9EFF-68E6-1B4B-8D84-8879BDB2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787CB-DFCC-6644-B10D-C074765D4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AB3A1-BC28-C444-90EB-DC077EF8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CE63FE-E3CC-4246-A9C3-73BFC23F885E}"/>
              </a:ext>
            </a:extLst>
          </p:cNvPr>
          <p:cNvSpPr txBox="1"/>
          <p:nvPr/>
        </p:nvSpPr>
        <p:spPr>
          <a:xfrm>
            <a:off x="466165" y="1825625"/>
            <a:ext cx="65980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Mrs. Caldarelli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Mom of 2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Bachelors Degree</a:t>
            </a:r>
          </a:p>
          <a:p>
            <a:r>
              <a:rPr lang="en-US" sz="3200" dirty="0">
                <a:solidFill>
                  <a:schemeClr val="bg1"/>
                </a:solidFill>
              </a:rPr>
              <a:t>Elementary Education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Class Dojo for communication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Google Voice: 727-835-6670</a:t>
            </a:r>
          </a:p>
          <a:p>
            <a:r>
              <a:rPr lang="en-US" sz="3200" dirty="0">
                <a:solidFill>
                  <a:schemeClr val="bg1"/>
                </a:solidFill>
              </a:rPr>
              <a:t>jcaldare@pasco.k12.fl.us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8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BE21-ED2B-FC43-AF53-49866A6C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3FA880-CAE9-C24D-BC75-B7B890604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8A3BB-B8E1-4644-AC8B-C483D6914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D5402-0E39-A14B-8135-50ACB11176E1}"/>
              </a:ext>
            </a:extLst>
          </p:cNvPr>
          <p:cNvSpPr txBox="1"/>
          <p:nvPr/>
        </p:nvSpPr>
        <p:spPr>
          <a:xfrm>
            <a:off x="2545978" y="2202142"/>
            <a:ext cx="6203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Water bottle daily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Masks: Preferably 5 to keep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Individual pencil pouch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Individual crayons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Pencils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Glue Sticks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1 binder</a:t>
            </a:r>
          </a:p>
        </p:txBody>
      </p:sp>
    </p:spTree>
    <p:extLst>
      <p:ext uri="{BB962C8B-B14F-4D97-AF65-F5344CB8AC3E}">
        <p14:creationId xmlns:p14="http://schemas.microsoft.com/office/powerpoint/2010/main" val="286501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8B48-0011-F64C-BFB8-E1A05794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3D2FC9-2FBB-6240-8CA8-759E31375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5ECCC-FCB3-2241-8BDB-4E3EF5B9C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80B2DB-91B1-3948-97AB-CD806A32E6BD}"/>
              </a:ext>
            </a:extLst>
          </p:cNvPr>
          <p:cNvSpPr txBox="1"/>
          <p:nvPr/>
        </p:nvSpPr>
        <p:spPr>
          <a:xfrm>
            <a:off x="358588" y="2202141"/>
            <a:ext cx="8390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Baby Wipes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Lysol Wipes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Hand sanitizer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Index cards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Paper towels</a:t>
            </a:r>
          </a:p>
          <a:p>
            <a:r>
              <a:rPr lang="en-US" sz="3200" dirty="0">
                <a:solidFill>
                  <a:schemeClr val="bg1"/>
                </a:solidFill>
              </a:rPr>
              <a:t>Post Its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95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278B-F3AD-3542-81BB-A25D4277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FBC632-D915-7649-9D42-049809CB8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5E4BD-58AE-914E-9761-09461108E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E2D481-B8A5-1B4C-99AF-5C12D49F8ABE}"/>
              </a:ext>
            </a:extLst>
          </p:cNvPr>
          <p:cNvSpPr txBox="1"/>
          <p:nvPr/>
        </p:nvSpPr>
        <p:spPr>
          <a:xfrm>
            <a:off x="412376" y="2361168"/>
            <a:ext cx="8319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August 24</a:t>
            </a:r>
            <a:r>
              <a:rPr lang="en-US" sz="4800" baseline="30000" dirty="0">
                <a:solidFill>
                  <a:schemeClr val="bg1"/>
                </a:solidFill>
              </a:rPr>
              <a:t>th</a:t>
            </a:r>
            <a:r>
              <a:rPr lang="en-US" sz="4800" dirty="0">
                <a:solidFill>
                  <a:schemeClr val="bg1"/>
                </a:solidFill>
              </a:rPr>
              <a:t>: First Day of school!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IRLA leveling: 8/24-9/4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63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3B95-F17B-ED4C-840C-E61112F9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DC9501-DD02-B64B-A793-D7CDF23C5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75EF9-D1CE-A340-AF06-0822105CD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759827-D88F-7A46-A558-13E91FE387E7}"/>
              </a:ext>
            </a:extLst>
          </p:cNvPr>
          <p:cNvSpPr txBox="1"/>
          <p:nvPr/>
        </p:nvSpPr>
        <p:spPr>
          <a:xfrm>
            <a:off x="215153" y="2202142"/>
            <a:ext cx="853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Virtual Field Trips only for 2020-2021</a:t>
            </a:r>
          </a:p>
        </p:txBody>
      </p:sp>
    </p:spTree>
    <p:extLst>
      <p:ext uri="{BB962C8B-B14F-4D97-AF65-F5344CB8AC3E}">
        <p14:creationId xmlns:p14="http://schemas.microsoft.com/office/powerpoint/2010/main" val="3302000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CD0C-ACE5-C440-9B63-7EB0CC00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D695C6-65F8-E44B-A547-253363C85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0B772-7396-B747-9DDE-108ADBCFF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DFA0F-CF03-5E4F-9D71-5F69D9BA8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078868-5EF6-9945-AFF7-F3C3435E0DEF}"/>
              </a:ext>
            </a:extLst>
          </p:cNvPr>
          <p:cNvSpPr txBox="1"/>
          <p:nvPr/>
        </p:nvSpPr>
        <p:spPr>
          <a:xfrm>
            <a:off x="2545978" y="2202142"/>
            <a:ext cx="6203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Please fill out volunteer forms. As of yet, we are not allowing outside adults into the school building, but things might change.</a:t>
            </a:r>
          </a:p>
        </p:txBody>
      </p:sp>
    </p:spTree>
    <p:extLst>
      <p:ext uri="{BB962C8B-B14F-4D97-AF65-F5344CB8AC3E}">
        <p14:creationId xmlns:p14="http://schemas.microsoft.com/office/powerpoint/2010/main" val="768491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1C47-8DB9-504F-83FF-9CF45A13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D6FB1F-E6D5-2549-9214-FBA36DDC9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512B4C-B031-694A-8A22-3B159807D537}"/>
              </a:ext>
            </a:extLst>
          </p:cNvPr>
          <p:cNvSpPr txBox="1"/>
          <p:nvPr/>
        </p:nvSpPr>
        <p:spPr>
          <a:xfrm>
            <a:off x="1730969" y="2055815"/>
            <a:ext cx="6203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DBQ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DISCOVERY EDUCATION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RBCES’ WEBSITE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RBCES FACEBOOK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16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1CBD-2BE5-8B4B-A699-B4123121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8AA68-FEC9-6144-9AEB-47C5E9018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5A067-1DB7-E04D-88B6-3F966F93E602}"/>
              </a:ext>
            </a:extLst>
          </p:cNvPr>
          <p:cNvSpPr txBox="1"/>
          <p:nvPr/>
        </p:nvSpPr>
        <p:spPr>
          <a:xfrm>
            <a:off x="2545978" y="2202142"/>
            <a:ext cx="6203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Although parents are not allowed to have lunch with their children, we can discuss a way to celebrate your child. </a:t>
            </a:r>
          </a:p>
        </p:txBody>
      </p:sp>
    </p:spTree>
    <p:extLst>
      <p:ext uri="{BB962C8B-B14F-4D97-AF65-F5344CB8AC3E}">
        <p14:creationId xmlns:p14="http://schemas.microsoft.com/office/powerpoint/2010/main" val="224355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FA8B-C2B3-B24E-BCA5-B8ED40AD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BBF27-88A7-F54F-A540-197706E56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895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5F0E-05B1-DD4C-95D0-410A0E27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DB6230-78ED-214B-8273-DE6C2D863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D70DB-6F6C-2643-8832-6D32DA970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061776-037D-3844-9207-D46FEE940109}"/>
              </a:ext>
            </a:extLst>
          </p:cNvPr>
          <p:cNvSpPr txBox="1"/>
          <p:nvPr/>
        </p:nvSpPr>
        <p:spPr>
          <a:xfrm>
            <a:off x="448237" y="1690689"/>
            <a:ext cx="620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</p:spTree>
    <p:extLst>
      <p:ext uri="{BB962C8B-B14F-4D97-AF65-F5344CB8AC3E}">
        <p14:creationId xmlns:p14="http://schemas.microsoft.com/office/powerpoint/2010/main" val="4157597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F2BC-2E36-2F46-89F9-C3A4B8FD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685722-B1EC-4849-B8B0-F567BA1D4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8ABF9-0B01-DE4C-94AE-52D97AF26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F0823-075E-C945-AF3A-7984AD4BF3F0}"/>
              </a:ext>
            </a:extLst>
          </p:cNvPr>
          <p:cNvSpPr txBox="1"/>
          <p:nvPr/>
        </p:nvSpPr>
        <p:spPr>
          <a:xfrm>
            <a:off x="484094" y="2202141"/>
            <a:ext cx="826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</p:spTree>
    <p:extLst>
      <p:ext uri="{BB962C8B-B14F-4D97-AF65-F5344CB8AC3E}">
        <p14:creationId xmlns:p14="http://schemas.microsoft.com/office/powerpoint/2010/main" val="278142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9309-2018-E849-89F2-A4939CB2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998550-9488-8847-8218-ED04029DC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129BA-5C04-0B46-A69E-35C17B4D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4206B-3E87-334B-8CAD-88AFB233A6FC}"/>
              </a:ext>
            </a:extLst>
          </p:cNvPr>
          <p:cNvSpPr txBox="1"/>
          <p:nvPr/>
        </p:nvSpPr>
        <p:spPr>
          <a:xfrm>
            <a:off x="2678183" y="2368668"/>
            <a:ext cx="62035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Students must wear mask​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Recommend they wear one and have a spare in their backpack in case one gets soiled or misplaced.​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Recommend bringing a water bottle to eliminate the use of water fountains to drink from​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We will have one way hallways throughout the school​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Reducing the number of students at any given location​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Increase sanitation​</a:t>
            </a:r>
          </a:p>
          <a:p>
            <a:pPr fontAlgn="base"/>
            <a:r>
              <a:rPr lang="en-US" b="1" dirty="0"/>
              <a:t>​</a:t>
            </a:r>
          </a:p>
          <a:p>
            <a:pPr fontAlgn="base"/>
            <a:r>
              <a:rPr lang="en-US" b="1" dirty="0"/>
              <a:t>CONTACT ADMINSTRATION IF YOU HAVE FURTHER QUESTIONS ON THIS.​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87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8205-4A71-5C4F-A326-CCE12618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28D99-33C8-9A44-B4B5-A0FB41095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61068-C446-AC4D-8E1A-F259CCE27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4A2EBF-BEED-644F-8E50-0AA93D4E78D8}"/>
              </a:ext>
            </a:extLst>
          </p:cNvPr>
          <p:cNvSpPr txBox="1"/>
          <p:nvPr/>
        </p:nvSpPr>
        <p:spPr>
          <a:xfrm>
            <a:off x="251012" y="2202142"/>
            <a:ext cx="849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</p:spTree>
    <p:extLst>
      <p:ext uri="{BB962C8B-B14F-4D97-AF65-F5344CB8AC3E}">
        <p14:creationId xmlns:p14="http://schemas.microsoft.com/office/powerpoint/2010/main" val="1256822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A1DA-3773-5B4C-BE6A-7337F9AE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E399C-C306-BF40-A86B-7A77F55D2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F660D-3485-FF41-B7CA-C91D42BAB66B}"/>
              </a:ext>
            </a:extLst>
          </p:cNvPr>
          <p:cNvSpPr txBox="1"/>
          <p:nvPr/>
        </p:nvSpPr>
        <p:spPr>
          <a:xfrm>
            <a:off x="358588" y="2202141"/>
            <a:ext cx="839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</p:spTree>
    <p:extLst>
      <p:ext uri="{BB962C8B-B14F-4D97-AF65-F5344CB8AC3E}">
        <p14:creationId xmlns:p14="http://schemas.microsoft.com/office/powerpoint/2010/main" val="3308449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5133-5967-3C4C-B126-2FD317C9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000B92-9BE0-BC47-94BF-472ED7971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01DE7-CF6E-4B4B-9AD0-B5FD385A39FA}"/>
              </a:ext>
            </a:extLst>
          </p:cNvPr>
          <p:cNvSpPr txBox="1"/>
          <p:nvPr/>
        </p:nvSpPr>
        <p:spPr>
          <a:xfrm>
            <a:off x="304801" y="2291789"/>
            <a:ext cx="620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</p:spTree>
    <p:extLst>
      <p:ext uri="{BB962C8B-B14F-4D97-AF65-F5344CB8AC3E}">
        <p14:creationId xmlns:p14="http://schemas.microsoft.com/office/powerpoint/2010/main" val="3432389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345F-53FB-5148-BFEF-C219F728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C16BAD-FA48-5649-B781-512241347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5820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BD7F-FF57-764A-9836-FB25F3C5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1CD308-01F6-5C4E-AE54-593461018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31628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FDEA-DD03-2446-96DD-F25CDD68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03D12B-00B1-E145-A823-165E56969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4803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9309-2018-E849-89F2-A4939CB2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998550-9488-8847-8218-ED04029DC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129BA-5C04-0B46-A69E-35C17B4D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4206B-3E87-334B-8CAD-88AFB233A6FC}"/>
              </a:ext>
            </a:extLst>
          </p:cNvPr>
          <p:cNvSpPr txBox="1"/>
          <p:nvPr/>
        </p:nvSpPr>
        <p:spPr>
          <a:xfrm>
            <a:off x="2678183" y="2368668"/>
            <a:ext cx="6203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chemeClr val="bg1"/>
                </a:solidFill>
              </a:rPr>
              <a:t>You will be able to complete the emergency updated contact information on our website using a link. 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We want to ensure we have proper contact information as well as knowing who can pick up the child. ​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This form should be completed before </a:t>
            </a:r>
            <a:r>
              <a:rPr lang="en-US" sz="2800" b="1" u="sng" dirty="0">
                <a:solidFill>
                  <a:schemeClr val="bg1"/>
                </a:solidFill>
              </a:rPr>
              <a:t>Monday,  August 24th 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7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6DD6-95D0-9D4A-B74B-6DC43B95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914515-DD77-CF49-A774-D1BB38D76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D81BE-8A03-A84E-9E0A-DFBDCF8D2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7DA0D-1A70-D541-9551-BDFD35E04F29}"/>
              </a:ext>
            </a:extLst>
          </p:cNvPr>
          <p:cNvSpPr txBox="1"/>
          <p:nvPr/>
        </p:nvSpPr>
        <p:spPr>
          <a:xfrm>
            <a:off x="448235" y="2202141"/>
            <a:ext cx="83013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chemeClr val="bg1"/>
                </a:solidFill>
              </a:rPr>
              <a:t>We need their most updated email information. A lot of communication will be through email this year. ​</a:t>
            </a:r>
          </a:p>
          <a:p>
            <a:pPr fontAlgn="base"/>
            <a:endParaRPr lang="en-US" sz="2800" dirty="0">
              <a:solidFill>
                <a:schemeClr val="bg1"/>
              </a:solidFill>
            </a:endParaRP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How your child is getting home from school the first day and then after that.</a:t>
            </a:r>
          </a:p>
          <a:p>
            <a:pPr fontAlgn="base"/>
            <a:endParaRPr lang="en-US" sz="2800" dirty="0">
              <a:solidFill>
                <a:schemeClr val="bg1"/>
              </a:solidFill>
            </a:endParaRP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*TOUR OF CLASSROOM ​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9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03EF-A3B2-024B-B807-0322840C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A748C8-6ED8-C043-87ED-231D8373D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90C155-2082-AB43-80E4-8573E81B1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CA2C3-808C-9946-8D43-1CD14069EFD1}"/>
              </a:ext>
            </a:extLst>
          </p:cNvPr>
          <p:cNvSpPr txBox="1"/>
          <p:nvPr/>
        </p:nvSpPr>
        <p:spPr>
          <a:xfrm>
            <a:off x="286871" y="2202142"/>
            <a:ext cx="846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B7E3E-2AAA-1540-8444-28E31D69E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C1368-33FC-9B48-9197-3FA38CC17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E66A1F-52B7-8240-BEE4-89A563CAECEF}"/>
              </a:ext>
            </a:extLst>
          </p:cNvPr>
          <p:cNvSpPr txBox="1"/>
          <p:nvPr/>
        </p:nvSpPr>
        <p:spPr>
          <a:xfrm>
            <a:off x="286871" y="2202142"/>
            <a:ext cx="8462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Masks will be worn at all times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We will use Class Dojo daily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hlinkClick r:id="rId4"/>
              </a:rPr>
              <a:t>https://www.classdojo.com/invite/?c=CD4MFZXTi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Compliments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Celebrations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Lunch Buddies</a:t>
            </a:r>
          </a:p>
        </p:txBody>
      </p:sp>
    </p:spTree>
    <p:extLst>
      <p:ext uri="{BB962C8B-B14F-4D97-AF65-F5344CB8AC3E}">
        <p14:creationId xmlns:p14="http://schemas.microsoft.com/office/powerpoint/2010/main" val="385086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D690-4BDF-6C42-8DCF-B7AAA34E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F214B2-01E3-B84E-97DB-CAE8B7044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D2943-A014-0F4D-AB64-023CC606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A6564-DF91-B040-87BC-2BB1C48D12AE}"/>
              </a:ext>
            </a:extLst>
          </p:cNvPr>
          <p:cNvSpPr txBox="1"/>
          <p:nvPr/>
        </p:nvSpPr>
        <p:spPr>
          <a:xfrm>
            <a:off x="340659" y="2202142"/>
            <a:ext cx="84088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chemeClr val="bg1"/>
                </a:solidFill>
              </a:rPr>
              <a:t>All grades and communication related to student progress is done through the parent portal only. 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Call the office or visit our website for directions on starting your parent portal account​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​Student fees of $29 can be paid online or by check. All students whose fees are paid by September 11th will receive a free RBCES t-shirt.​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3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5433-9A04-2148-BFB8-B1CDAE22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6C53CC-9F67-7B45-AB25-AE52CD8E7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AC0EA-5267-4B4E-87A7-3D535C2B5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1EF87E-FC7A-F94F-9AED-1462117C8833}"/>
              </a:ext>
            </a:extLst>
          </p:cNvPr>
          <p:cNvSpPr txBox="1"/>
          <p:nvPr/>
        </p:nvSpPr>
        <p:spPr>
          <a:xfrm>
            <a:off x="2545978" y="2202142"/>
            <a:ext cx="620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6CCE11-C6B7-9046-AE5E-EB4FE0403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01366"/>
              </p:ext>
            </p:extLst>
          </p:nvPr>
        </p:nvGraphicFramePr>
        <p:xfrm>
          <a:off x="3302911" y="1993005"/>
          <a:ext cx="504485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02">
                  <a:extLst>
                    <a:ext uri="{9D8B030D-6E8A-4147-A177-3AD203B41FA5}">
                      <a16:colId xmlns:a16="http://schemas.microsoft.com/office/drawing/2014/main" val="1133921953"/>
                    </a:ext>
                  </a:extLst>
                </a:gridCol>
                <a:gridCol w="3147549">
                  <a:extLst>
                    <a:ext uri="{9D8B030D-6E8A-4147-A177-3AD203B41FA5}">
                      <a16:colId xmlns:a16="http://schemas.microsoft.com/office/drawing/2014/main" val="391849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57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8:55-9:25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63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9:25-9:40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7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9:40-10:10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 Whole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2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10:10-10:50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 Small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46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10:50-11:15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54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11:15-11:45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Tier 3 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1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11:45-12:05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5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12:06-12:36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74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12:40-1:55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1:55-2:20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8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2:20-3:05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Specials PE/</a:t>
                      </a:r>
                      <a:r>
                        <a:rPr lang="en-US"/>
                        <a:t>PE//</a:t>
                      </a:r>
                      <a:r>
                        <a:rPr lang="en-US" dirty="0"/>
                        <a:t>PE</a:t>
                      </a:r>
                      <a:r>
                        <a:rPr lang="en-US"/>
                        <a:t>/ART/MUSIC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54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86AB-C7B5-7E4D-858A-6CB931A3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19629D-C2F9-834D-A092-902711E9C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3F025F-1CD4-3B44-A7AF-58537A7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BAD3F2-400D-634D-9194-1D5480F605CB}"/>
              </a:ext>
            </a:extLst>
          </p:cNvPr>
          <p:cNvSpPr txBox="1"/>
          <p:nvPr/>
        </p:nvSpPr>
        <p:spPr>
          <a:xfrm>
            <a:off x="403411" y="1686483"/>
            <a:ext cx="833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A53DA-2F3C-BA41-AE92-B9FDB82DA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55717"/>
              </p:ext>
            </p:extLst>
          </p:nvPr>
        </p:nvGraphicFramePr>
        <p:xfrm>
          <a:off x="1780303" y="1686483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9943511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71069081"/>
                    </a:ext>
                  </a:extLst>
                </a:gridCol>
              </a:tblGrid>
              <a:tr h="187518">
                <a:tc>
                  <a:txBody>
                    <a:bodyPr/>
                    <a:lstStyle/>
                    <a:p>
                      <a:r>
                        <a:rPr lang="en-US" sz="36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SPECIAL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02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8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25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1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THURSDAY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0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1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93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2762</TotalTime>
  <Words>860</Words>
  <Application>Microsoft Macintosh PowerPoint</Application>
  <PresentationFormat>On-screen Show (4:3)</PresentationFormat>
  <Paragraphs>159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Marlo Jasarevski</dc:creator>
  <cp:lastModifiedBy>Microsoft Office User</cp:lastModifiedBy>
  <cp:revision>26</cp:revision>
  <dcterms:created xsi:type="dcterms:W3CDTF">2018-06-10T19:24:09Z</dcterms:created>
  <dcterms:modified xsi:type="dcterms:W3CDTF">2020-08-20T19:41:30Z</dcterms:modified>
</cp:coreProperties>
</file>