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6"/>
  </p:notesMasterIdLst>
  <p:sldIdLst>
    <p:sldId id="257" r:id="rId2"/>
    <p:sldId id="267" r:id="rId3"/>
    <p:sldId id="258" r:id="rId4"/>
    <p:sldId id="259" r:id="rId5"/>
    <p:sldId id="260" r:id="rId6"/>
    <p:sldId id="272" r:id="rId7"/>
    <p:sldId id="274" r:id="rId8"/>
    <p:sldId id="261" r:id="rId9"/>
    <p:sldId id="262" r:id="rId10"/>
    <p:sldId id="263" r:id="rId11"/>
    <p:sldId id="264" r:id="rId12"/>
    <p:sldId id="265" r:id="rId13"/>
    <p:sldId id="268" r:id="rId14"/>
    <p:sldId id="273" r:id="rId15"/>
  </p:sldIdLst>
  <p:sldSz cx="9144000" cy="5143500" type="screen16x9"/>
  <p:notesSz cx="6858000" cy="9144000"/>
  <p:embeddedFontLst>
    <p:embeddedFont>
      <p:font typeface="Amatic SC" pitchFamily="2" charset="-79"/>
      <p:regular r:id="rId17"/>
      <p:bold r:id="rId18"/>
    </p:embeddedFont>
    <p:embeddedFont>
      <p:font typeface="Didact Gothic" pitchFamily="2" charset="0"/>
      <p:regular r:id="rId19"/>
    </p:embeddedFont>
    <p:embeddedFont>
      <p:font typeface="Lucida Console" panose="020B0609040504020204" pitchFamily="49" charset="0"/>
      <p:regular r:id="rId20"/>
    </p:embeddedFont>
    <p:embeddedFont>
      <p:font typeface="Roboto Slab" pitchFamily="2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069872-DCAF-4E2D-B99F-A6B1CB0C2533}">
  <a:tblStyle styleId="{A7069872-DCAF-4E2D-B99F-A6B1CB0C25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580"/>
  </p:normalViewPr>
  <p:slideViewPr>
    <p:cSldViewPr snapToGrid="0" snapToObjects="1">
      <p:cViewPr varScale="1">
        <p:scale>
          <a:sx n="58" d="100"/>
          <a:sy n="58" d="100"/>
        </p:scale>
        <p:origin x="208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2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08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62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9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2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90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34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88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16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0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382450" y="216225"/>
            <a:ext cx="8379119" cy="4737380"/>
          </a:xfrm>
          <a:custGeom>
            <a:avLst/>
            <a:gdLst/>
            <a:ahLst/>
            <a:cxnLst/>
            <a:rect l="l" t="t" r="r" b="b"/>
            <a:pathLst>
              <a:path w="40261" h="29674" extrusionOk="0">
                <a:moveTo>
                  <a:pt x="36473" y="989"/>
                </a:moveTo>
                <a:cubicBezTo>
                  <a:pt x="36245" y="944"/>
                  <a:pt x="36017" y="903"/>
                  <a:pt x="35789" y="882"/>
                </a:cubicBezTo>
                <a:cubicBezTo>
                  <a:pt x="34672" y="778"/>
                  <a:pt x="33552" y="713"/>
                  <a:pt x="32429" y="685"/>
                </a:cubicBezTo>
                <a:cubicBezTo>
                  <a:pt x="30887" y="640"/>
                  <a:pt x="29349" y="654"/>
                  <a:pt x="27811" y="640"/>
                </a:cubicBezTo>
                <a:cubicBezTo>
                  <a:pt x="27210" y="636"/>
                  <a:pt x="26615" y="640"/>
                  <a:pt x="26013" y="630"/>
                </a:cubicBezTo>
                <a:cubicBezTo>
                  <a:pt x="25312" y="619"/>
                  <a:pt x="24607" y="598"/>
                  <a:pt x="23906" y="560"/>
                </a:cubicBezTo>
                <a:cubicBezTo>
                  <a:pt x="22419" y="477"/>
                  <a:pt x="20929" y="432"/>
                  <a:pt x="19447" y="260"/>
                </a:cubicBezTo>
                <a:cubicBezTo>
                  <a:pt x="17984" y="94"/>
                  <a:pt x="16529" y="18"/>
                  <a:pt x="15067" y="8"/>
                </a:cubicBezTo>
                <a:cubicBezTo>
                  <a:pt x="13765" y="0"/>
                  <a:pt x="12471" y="91"/>
                  <a:pt x="11172" y="198"/>
                </a:cubicBezTo>
                <a:cubicBezTo>
                  <a:pt x="10629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8" y="73"/>
                  <a:pt x="6409" y="73"/>
                  <a:pt x="6257" y="91"/>
                </a:cubicBezTo>
                <a:cubicBezTo>
                  <a:pt x="5289" y="270"/>
                  <a:pt x="4318" y="453"/>
                  <a:pt x="3350" y="640"/>
                </a:cubicBezTo>
                <a:cubicBezTo>
                  <a:pt x="2665" y="767"/>
                  <a:pt x="2081" y="1069"/>
                  <a:pt x="1677" y="1694"/>
                </a:cubicBezTo>
                <a:cubicBezTo>
                  <a:pt x="1338" y="2209"/>
                  <a:pt x="962" y="2720"/>
                  <a:pt x="810" y="3342"/>
                </a:cubicBezTo>
                <a:cubicBezTo>
                  <a:pt x="647" y="4010"/>
                  <a:pt x="502" y="4680"/>
                  <a:pt x="516" y="5400"/>
                </a:cubicBezTo>
                <a:cubicBezTo>
                  <a:pt x="519" y="5786"/>
                  <a:pt x="446" y="6170"/>
                  <a:pt x="416" y="6561"/>
                </a:cubicBezTo>
                <a:cubicBezTo>
                  <a:pt x="350" y="7283"/>
                  <a:pt x="280" y="8002"/>
                  <a:pt x="236" y="8731"/>
                </a:cubicBezTo>
                <a:cubicBezTo>
                  <a:pt x="188" y="9426"/>
                  <a:pt x="173" y="10128"/>
                  <a:pt x="149" y="10822"/>
                </a:cubicBezTo>
                <a:cubicBezTo>
                  <a:pt x="119" y="11915"/>
                  <a:pt x="73" y="13006"/>
                  <a:pt x="66" y="14096"/>
                </a:cubicBezTo>
                <a:cubicBezTo>
                  <a:pt x="57" y="15530"/>
                  <a:pt x="125" y="16961"/>
                  <a:pt x="63" y="18382"/>
                </a:cubicBezTo>
                <a:cubicBezTo>
                  <a:pt x="1" y="19844"/>
                  <a:pt x="14" y="21292"/>
                  <a:pt x="132" y="22750"/>
                </a:cubicBezTo>
                <a:cubicBezTo>
                  <a:pt x="215" y="23732"/>
                  <a:pt x="368" y="24700"/>
                  <a:pt x="709" y="25633"/>
                </a:cubicBezTo>
                <a:cubicBezTo>
                  <a:pt x="1193" y="26957"/>
                  <a:pt x="2030" y="27880"/>
                  <a:pt x="3250" y="28419"/>
                </a:cubicBezTo>
                <a:cubicBezTo>
                  <a:pt x="3858" y="28689"/>
                  <a:pt x="4477" y="28875"/>
                  <a:pt x="5109" y="29003"/>
                </a:cubicBezTo>
                <a:cubicBezTo>
                  <a:pt x="5787" y="29145"/>
                  <a:pt x="6478" y="29217"/>
                  <a:pt x="7170" y="29255"/>
                </a:cubicBezTo>
                <a:cubicBezTo>
                  <a:pt x="8967" y="29348"/>
                  <a:pt x="10764" y="29390"/>
                  <a:pt x="12565" y="29477"/>
                </a:cubicBezTo>
                <a:cubicBezTo>
                  <a:pt x="14237" y="29570"/>
                  <a:pt x="15901" y="29597"/>
                  <a:pt x="17570" y="29556"/>
                </a:cubicBezTo>
                <a:cubicBezTo>
                  <a:pt x="18634" y="29528"/>
                  <a:pt x="19706" y="29556"/>
                  <a:pt x="20774" y="29584"/>
                </a:cubicBezTo>
                <a:cubicBezTo>
                  <a:pt x="22392" y="29618"/>
                  <a:pt x="24005" y="29674"/>
                  <a:pt x="25619" y="29542"/>
                </a:cubicBezTo>
                <a:cubicBezTo>
                  <a:pt x="25983" y="29514"/>
                  <a:pt x="26349" y="29501"/>
                  <a:pt x="26709" y="29525"/>
                </a:cubicBezTo>
                <a:cubicBezTo>
                  <a:pt x="26771" y="29528"/>
                  <a:pt x="26830" y="29535"/>
                  <a:pt x="26888" y="29549"/>
                </a:cubicBezTo>
                <a:cubicBezTo>
                  <a:pt x="27133" y="29597"/>
                  <a:pt x="31195" y="28983"/>
                  <a:pt x="31322" y="28979"/>
                </a:cubicBezTo>
                <a:cubicBezTo>
                  <a:pt x="32335" y="28910"/>
                  <a:pt x="33348" y="28837"/>
                  <a:pt x="34361" y="28778"/>
                </a:cubicBezTo>
                <a:cubicBezTo>
                  <a:pt x="35370" y="28710"/>
                  <a:pt x="36379" y="28592"/>
                  <a:pt x="37399" y="28613"/>
                </a:cubicBezTo>
                <a:cubicBezTo>
                  <a:pt x="37941" y="28627"/>
                  <a:pt x="38353" y="28474"/>
                  <a:pt x="38713" y="28094"/>
                </a:cubicBezTo>
                <a:cubicBezTo>
                  <a:pt x="38871" y="27922"/>
                  <a:pt x="39024" y="27727"/>
                  <a:pt x="39152" y="27523"/>
                </a:cubicBezTo>
                <a:cubicBezTo>
                  <a:pt x="39559" y="26836"/>
                  <a:pt x="39804" y="26092"/>
                  <a:pt x="39857" y="25263"/>
                </a:cubicBezTo>
                <a:cubicBezTo>
                  <a:pt x="39978" y="23362"/>
                  <a:pt x="40109" y="21475"/>
                  <a:pt x="40227" y="19571"/>
                </a:cubicBezTo>
                <a:cubicBezTo>
                  <a:pt x="40261" y="19014"/>
                  <a:pt x="40257" y="18457"/>
                  <a:pt x="40251" y="17894"/>
                </a:cubicBezTo>
                <a:cubicBezTo>
                  <a:pt x="40251" y="16463"/>
                  <a:pt x="40227" y="15039"/>
                  <a:pt x="40219" y="13612"/>
                </a:cubicBezTo>
                <a:cubicBezTo>
                  <a:pt x="40219" y="12267"/>
                  <a:pt x="40147" y="10923"/>
                  <a:pt x="40029" y="9585"/>
                </a:cubicBezTo>
                <a:cubicBezTo>
                  <a:pt x="39946" y="8600"/>
                  <a:pt x="39911" y="7622"/>
                  <a:pt x="39843" y="6640"/>
                </a:cubicBezTo>
                <a:cubicBezTo>
                  <a:pt x="39795" y="6028"/>
                  <a:pt x="39742" y="5410"/>
                  <a:pt x="39656" y="4798"/>
                </a:cubicBezTo>
                <a:cubicBezTo>
                  <a:pt x="39493" y="3754"/>
                  <a:pt x="39134" y="2787"/>
                  <a:pt x="38529" y="1922"/>
                </a:cubicBezTo>
                <a:cubicBezTo>
                  <a:pt x="38291" y="1576"/>
                  <a:pt x="38011" y="1314"/>
                  <a:pt x="37610" y="1235"/>
                </a:cubicBezTo>
                <a:cubicBezTo>
                  <a:pt x="37596" y="1231"/>
                  <a:pt x="37582" y="1227"/>
                  <a:pt x="37568" y="1224"/>
                </a:cubicBezTo>
                <a:cubicBezTo>
                  <a:pt x="37499" y="1214"/>
                  <a:pt x="37430" y="1200"/>
                  <a:pt x="37361" y="1186"/>
                </a:cubicBezTo>
                <a:cubicBezTo>
                  <a:pt x="37064" y="1128"/>
                  <a:pt x="36770" y="1051"/>
                  <a:pt x="36473" y="989"/>
                </a:cubicBezTo>
                <a:close/>
              </a:path>
            </a:pathLst>
          </a:custGeom>
          <a:solidFill>
            <a:srgbClr val="F8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081875" y="291577"/>
            <a:ext cx="3226800" cy="15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 flipH="1">
            <a:off x="1081875" y="3560050"/>
            <a:ext cx="38532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dojo.com/invite/?c=CG8UER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izaenloszapatos.blogspot.com/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ommons.wikimedia.org/wiki/File:Milky-way-broken.JPG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avidson.libguides.com/c.php?g=349327&amp;p=235742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ngall.com/face-mask-png/download/4418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http://funinfrench.blogspot.com/2011/10/les-chanson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reaminginenglish-be.blogspot.com/2010/08/back-to-school-welcome-everyon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8EAB-CAB4-204C-92D9-83C1F46B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30" y="-347909"/>
            <a:ext cx="5955739" cy="1583700"/>
          </a:xfrm>
        </p:spPr>
        <p:txBody>
          <a:bodyPr/>
          <a:lstStyle/>
          <a:p>
            <a:pPr algn="ctr"/>
            <a:br>
              <a:rPr lang="en-US" sz="7200" b="0" dirty="0"/>
            </a:br>
            <a:r>
              <a:rPr lang="en-US" sz="6000" b="0" dirty="0"/>
              <a:t>RBCES REGISTRATION 2020​</a:t>
            </a:r>
            <a:endParaRPr lang="en-US" sz="6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F8F575-9248-1142-83CC-AFA143DC3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82" y="2181052"/>
            <a:ext cx="2401208" cy="241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BD82-55A5-7142-BF27-FC2102A1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304" y="226263"/>
            <a:ext cx="5580182" cy="1583700"/>
          </a:xfrm>
        </p:spPr>
        <p:txBody>
          <a:bodyPr/>
          <a:lstStyle/>
          <a:p>
            <a:pPr algn="ctr"/>
            <a:r>
              <a:rPr lang="en-US" b="0" dirty="0"/>
              <a:t>Parent Portal &amp; Student Fees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E24B1-62AA-D34A-9399-FED00E8F4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818523" y="2860438"/>
            <a:ext cx="7506953" cy="94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All grades and communication related to student progress is done through the parent portal only. Call the office or visit our website for directions on starting your parent portal account</a:t>
            </a:r>
          </a:p>
          <a:p>
            <a:pPr marL="139700" indent="0"/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Student fees of $29 can be paid online or by check. All students whose fees are paid by September 11th will receive a free RBCES t-shirt.​</a:t>
            </a:r>
          </a:p>
        </p:txBody>
      </p:sp>
    </p:spTree>
    <p:extLst>
      <p:ext uri="{BB962C8B-B14F-4D97-AF65-F5344CB8AC3E}">
        <p14:creationId xmlns:p14="http://schemas.microsoft.com/office/powerpoint/2010/main" val="13839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B41D-AE98-EB43-A43C-767F36D0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290" y="389549"/>
            <a:ext cx="5629168" cy="1583700"/>
          </a:xfrm>
        </p:spPr>
        <p:txBody>
          <a:bodyPr/>
          <a:lstStyle/>
          <a:p>
            <a:pPr algn="ctr"/>
            <a:r>
              <a:rPr lang="en-US" b="0" dirty="0"/>
              <a:t>Emergency Contact Information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7F17D-FE2B-5743-82A4-12B317D97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932823" y="2096647"/>
            <a:ext cx="7278354" cy="1853293"/>
          </a:xfrm>
        </p:spPr>
        <p:txBody>
          <a:bodyPr/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/>
              <a:t>Emergency contact information can be completed on our website using a link. This form should be completed before Monday,  August 24th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25338-36EF-A546-90C3-E7948499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23" y="356891"/>
            <a:ext cx="7278354" cy="1583700"/>
          </a:xfrm>
        </p:spPr>
        <p:txBody>
          <a:bodyPr/>
          <a:lstStyle/>
          <a:p>
            <a:pPr algn="ctr"/>
            <a:r>
              <a:rPr lang="en-US" dirty="0"/>
              <a:t>Information needed before first day of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CBA76-C4A7-1E41-AA7B-1FF56FA1E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233854" y="3202910"/>
            <a:ext cx="6676291" cy="94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 need the most updated email information. A lot of our communication will be through email this year.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form your child will be getting home from school the first day and after that.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In the chat add student name, how they will be getting home the first day of school and rest of year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4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774E9-82D6-EF42-8E02-B363D2DA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392"/>
            <a:ext cx="9143999" cy="1583700"/>
          </a:xfrm>
        </p:spPr>
        <p:txBody>
          <a:bodyPr/>
          <a:lstStyle/>
          <a:p>
            <a:pPr algn="ctr"/>
            <a:r>
              <a:rPr lang="en-US" dirty="0"/>
              <a:t>CLASS DOJO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D6C6A-158C-7840-A34A-E275A52AF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62404" y="1773000"/>
            <a:ext cx="7619189" cy="1597500"/>
          </a:xfrm>
        </p:spPr>
        <p:txBody>
          <a:bodyPr/>
          <a:lstStyle/>
          <a:p>
            <a:pPr marL="482600" indent="-342900">
              <a:buAutoNum type="arabicPeriod"/>
            </a:pPr>
            <a:r>
              <a:rPr lang="en-US" sz="2000" dirty="0"/>
              <a:t>Download the Class Dojo app</a:t>
            </a:r>
          </a:p>
          <a:p>
            <a:pPr marL="482600" indent="-342900">
              <a:buAutoNum type="arabicPeriod"/>
            </a:pPr>
            <a:r>
              <a:rPr lang="en-US" sz="2000" dirty="0"/>
              <a:t>Create an account in sign up or login if you have an account </a:t>
            </a:r>
          </a:p>
          <a:p>
            <a:pPr marL="482600" indent="-342900">
              <a:buAutoNum type="arabicPeriod"/>
            </a:pPr>
            <a:r>
              <a:rPr lang="en-US" sz="2000" dirty="0"/>
              <a:t>Link: </a:t>
            </a:r>
            <a:r>
              <a:rPr lang="en-US" sz="2000" dirty="0">
                <a:hlinkClick r:id="rId3"/>
              </a:rPr>
              <a:t>https://www.classdojo.com/invite/?c=CG8UER9</a:t>
            </a:r>
            <a:endParaRPr lang="en-US" sz="2000" dirty="0"/>
          </a:p>
          <a:p>
            <a:pPr marL="139700" indent="0"/>
            <a:endParaRPr lang="en-US" sz="2000" dirty="0"/>
          </a:p>
          <a:p>
            <a:pPr marL="482600" indent="-342900">
              <a:buAutoNum type="arabicPeriod"/>
            </a:pPr>
            <a:endParaRPr lang="en-US" sz="2000" dirty="0"/>
          </a:p>
          <a:p>
            <a:pPr marL="482600" indent="-342900">
              <a:buAutoNum type="arabicPeriod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75A19-35C7-AF43-BBA1-32FEB1B95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87586" y="2755742"/>
            <a:ext cx="1768828" cy="17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72F2-C037-4842-92E6-207A1B1D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70" y="402665"/>
            <a:ext cx="3226800" cy="1583700"/>
          </a:xfrm>
        </p:spPr>
        <p:txBody>
          <a:bodyPr/>
          <a:lstStyle/>
          <a:p>
            <a:r>
              <a:rPr lang="en-US" dirty="0"/>
              <a:t>In the chat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06C59-481C-E745-BAC2-5441BA3DD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10678" y="735800"/>
            <a:ext cx="6495508" cy="224432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Add your name, your students name, best way to contact you, current email, and telephone number.</a:t>
            </a:r>
          </a:p>
        </p:txBody>
      </p:sp>
    </p:spTree>
    <p:extLst>
      <p:ext uri="{BB962C8B-B14F-4D97-AF65-F5344CB8AC3E}">
        <p14:creationId xmlns:p14="http://schemas.microsoft.com/office/powerpoint/2010/main" val="8379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E312-866B-7A4F-A02E-75A3FA44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739" y="285870"/>
            <a:ext cx="4570837" cy="1583700"/>
          </a:xfrm>
        </p:spPr>
        <p:txBody>
          <a:bodyPr/>
          <a:lstStyle/>
          <a:p>
            <a:pPr algn="ctr"/>
            <a:r>
              <a:rPr lang="en-US" dirty="0"/>
              <a:t>ABOUT MS. HERNANDEZ!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1C9DF-C0D6-9845-B1D2-0D2528CBE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853274" y="2729810"/>
            <a:ext cx="3853200" cy="946200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 year teacher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I am bilingual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I love drawing and eating chocolate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I have a dog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400" dirty="0"/>
              <a:t>I am the oldest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A4DD4-1574-D640-8ADA-08FB9B9F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4117">
            <a:off x="6077380" y="1550343"/>
            <a:ext cx="1687859" cy="2358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08BF6-86B9-9449-8A54-F802DB0AF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5212">
            <a:off x="3873067" y="2896821"/>
            <a:ext cx="2815467" cy="158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A4451-BD90-5045-AA1C-3A0929D14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913901" flipH="1">
            <a:off x="4551185" y="2065005"/>
            <a:ext cx="1459229" cy="5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B03345-7051-0C45-A3BF-E491E702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830" y="437684"/>
            <a:ext cx="4501398" cy="1583700"/>
          </a:xfrm>
        </p:spPr>
        <p:txBody>
          <a:bodyPr/>
          <a:lstStyle/>
          <a:p>
            <a:pPr algn="ctr"/>
            <a:r>
              <a:rPr lang="en-US" dirty="0"/>
              <a:t>CONTACT INFORMATION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015E9E-9BF2-EC4B-A47D-ECFFBA03A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81601" y="1392256"/>
            <a:ext cx="4501398" cy="946200"/>
          </a:xfrm>
        </p:spPr>
        <p:txBody>
          <a:bodyPr/>
          <a:lstStyle/>
          <a:p>
            <a:pPr algn="ctr"/>
            <a:r>
              <a:rPr lang="en-US" sz="2400" dirty="0"/>
              <a:t>Email: alhernan@pasco.k12.fl.us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62196-53C9-F849-B6F0-BF7EA227668F}"/>
              </a:ext>
            </a:extLst>
          </p:cNvPr>
          <p:cNvSpPr txBox="1"/>
          <p:nvPr/>
        </p:nvSpPr>
        <p:spPr>
          <a:xfrm>
            <a:off x="399759" y="2421740"/>
            <a:ext cx="7865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Google voice number: (352)-403-0975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Class dojo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C156A1-7999-6F4F-BAA5-23BE6832F6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238739">
            <a:off x="7350113" y="3623620"/>
            <a:ext cx="1207911" cy="12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2963-0E4C-0F49-87D9-D148A298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090" y="291577"/>
            <a:ext cx="4143268" cy="1583700"/>
          </a:xfrm>
        </p:spPr>
        <p:txBody>
          <a:bodyPr/>
          <a:lstStyle/>
          <a:p>
            <a:pPr algn="ctr"/>
            <a:r>
              <a:rPr lang="en-US" dirty="0"/>
              <a:t>Safety Precautions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8F541-A5CD-8148-B616-38F674490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128938" y="3644466"/>
            <a:ext cx="7151572" cy="946200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Students must wear face masks</a:t>
            </a:r>
          </a:p>
          <a:p>
            <a:pPr marL="9398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Best if students have a spare mask in their backpacks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Water</a:t>
            </a:r>
          </a:p>
          <a:p>
            <a:pPr marL="9398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To reduce use of water fountains water bottles are recommended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One way hallways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Number of students in given locations is reduced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Increased sanitation 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Administration will answer any question regarding safety precautions and there is a FAQ for parents on our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9300C-44F6-374E-A170-8E2E12FA1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32789" y="471158"/>
            <a:ext cx="1555185" cy="12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9E6B-0E7E-2A45-B4E8-D07D3345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030" y="1777477"/>
            <a:ext cx="5269939" cy="2280173"/>
          </a:xfrm>
        </p:spPr>
        <p:txBody>
          <a:bodyPr/>
          <a:lstStyle/>
          <a:p>
            <a:pPr algn="ctr"/>
            <a:r>
              <a:rPr lang="en-US" sz="8800" dirty="0"/>
              <a:t>VIRTUAL TOUR</a:t>
            </a:r>
          </a:p>
        </p:txBody>
      </p:sp>
    </p:spTree>
    <p:extLst>
      <p:ext uri="{BB962C8B-B14F-4D97-AF65-F5344CB8AC3E}">
        <p14:creationId xmlns:p14="http://schemas.microsoft.com/office/powerpoint/2010/main" val="34644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93D13-75A1-FB4B-B79B-B34EBA70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42" y="426583"/>
            <a:ext cx="4263686" cy="2145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E49109-2909-2A49-AF66-40C21FB41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371" y="2571750"/>
            <a:ext cx="4263686" cy="2145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4DD88-B364-C547-B899-5F296D45A9E5}"/>
              </a:ext>
            </a:extLst>
          </p:cNvPr>
          <p:cNvSpPr txBox="1"/>
          <p:nvPr/>
        </p:nvSpPr>
        <p:spPr>
          <a:xfrm>
            <a:off x="4996544" y="881743"/>
            <a:ext cx="3381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Console" panose="020B0609040504020204" pitchFamily="49" charset="0"/>
              </a:rPr>
              <a:t>Ms. Hernandez’s class</a:t>
            </a:r>
          </a:p>
        </p:txBody>
      </p:sp>
    </p:spTree>
    <p:extLst>
      <p:ext uri="{BB962C8B-B14F-4D97-AF65-F5344CB8AC3E}">
        <p14:creationId xmlns:p14="http://schemas.microsoft.com/office/powerpoint/2010/main" val="2968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9930D-6760-474D-9897-6DCD06364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075" y="291577"/>
            <a:ext cx="3906687" cy="1965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F842B-225A-8A4F-A4CD-30E8B7989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463"/>
            <a:ext cx="4571999" cy="2300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ABA2AC-9ED2-F945-8EEA-EC8A668C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63" y="1421606"/>
            <a:ext cx="4084599" cy="205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07435-4AF6-4E43-9B0C-DB02963C8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2671762"/>
            <a:ext cx="4571999" cy="23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01D27-9C45-2642-A871-7D1E43FB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475" y="356891"/>
            <a:ext cx="3226800" cy="1583700"/>
          </a:xfrm>
        </p:spPr>
        <p:txBody>
          <a:bodyPr/>
          <a:lstStyle/>
          <a:p>
            <a:pPr algn="ctr"/>
            <a:r>
              <a:rPr lang="en-US" sz="6600" dirty="0"/>
              <a:t>SUPPLY LIST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04197-526C-6D49-80A4-80D9F1D67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84387" y="767277"/>
            <a:ext cx="7575225" cy="946200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/>
              <a:t>Supply lists can be found on our websites under the parents tab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685B5-2FCC-FB42-A2F6-14003063A6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44267" y="3430023"/>
            <a:ext cx="1447722" cy="1187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B6337-9AC9-1C4A-9327-93AEF041D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47" y="1678414"/>
            <a:ext cx="4807705" cy="31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EB8D6-D82D-D941-9E56-AB03B905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109" y="503849"/>
            <a:ext cx="4665782" cy="1583700"/>
          </a:xfrm>
        </p:spPr>
        <p:txBody>
          <a:bodyPr/>
          <a:lstStyle/>
          <a:p>
            <a:pPr algn="ctr"/>
            <a:r>
              <a:rPr lang="en-US" sz="6000" dirty="0"/>
              <a:t>TRANSPORTATION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13168-8E8B-0A46-98D4-8A8182DCA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965480" y="3268224"/>
            <a:ext cx="6951781" cy="94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Bus routes are available on the parent portal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Car tags will be distributed Friday, August 21</a:t>
            </a:r>
            <a:r>
              <a:rPr lang="en-US" sz="2600" baseline="30000" dirty="0"/>
              <a:t>st</a:t>
            </a:r>
            <a:r>
              <a:rPr lang="en-US" sz="2600" dirty="0"/>
              <a:t> from 10:00-1:00 at the car loop.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Parents picking up on Monday without a car tag will need to wait and be verified before child is released.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B5E53-DA2C-5B40-90B5-053251A70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77819" y="3919143"/>
            <a:ext cx="800701" cy="8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Floral Pattern by Slidesgo">
  <a:themeElements>
    <a:clrScheme name="Simple Light">
      <a:dk1>
        <a:srgbClr val="F8F5F1"/>
      </a:dk1>
      <a:lt1>
        <a:srgbClr val="324055"/>
      </a:lt1>
      <a:dk2>
        <a:srgbClr val="09537E"/>
      </a:dk2>
      <a:lt2>
        <a:srgbClr val="7A99A1"/>
      </a:lt2>
      <a:accent1>
        <a:srgbClr val="349390"/>
      </a:accent1>
      <a:accent2>
        <a:srgbClr val="1F847F"/>
      </a:accent2>
      <a:accent3>
        <a:srgbClr val="F8B687"/>
      </a:accent3>
      <a:accent4>
        <a:srgbClr val="EF9E67"/>
      </a:accent4>
      <a:accent5>
        <a:srgbClr val="EB6352"/>
      </a:accent5>
      <a:accent6>
        <a:srgbClr val="E2473B"/>
      </a:accent6>
      <a:hlink>
        <a:srgbClr val="3240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15615</TotalTime>
  <Words>394</Words>
  <Application>Microsoft Macintosh PowerPoint</Application>
  <PresentationFormat>On-screen Show (16:9)</PresentationFormat>
  <Paragraphs>46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Amatic SC</vt:lpstr>
      <vt:lpstr>Arial</vt:lpstr>
      <vt:lpstr>Didact Gothic</vt:lpstr>
      <vt:lpstr>Roboto Slab</vt:lpstr>
      <vt:lpstr>Lucida Console</vt:lpstr>
      <vt:lpstr>Floral Pattern by Slidesgo</vt:lpstr>
      <vt:lpstr> RBCES REGISTRATION 2020​</vt:lpstr>
      <vt:lpstr>ABOUT MS. HERNANDEZ!</vt:lpstr>
      <vt:lpstr>CONTACT INFORMATION</vt:lpstr>
      <vt:lpstr>Safety Precautions</vt:lpstr>
      <vt:lpstr>VIRTUAL TOUR</vt:lpstr>
      <vt:lpstr>PowerPoint Presentation</vt:lpstr>
      <vt:lpstr>PowerPoint Presentation</vt:lpstr>
      <vt:lpstr>SUPPLY LIST</vt:lpstr>
      <vt:lpstr>TRANSPORTATION</vt:lpstr>
      <vt:lpstr>Parent Portal &amp; Student Fees</vt:lpstr>
      <vt:lpstr>Emergency Contact Information</vt:lpstr>
      <vt:lpstr>Information needed before first day of school</vt:lpstr>
      <vt:lpstr>CLASS DOJO</vt:lpstr>
      <vt:lpstr>In the chat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Ms. Hernandez’s  4th grade class</dc:title>
  <dc:subject/>
  <dc:creator/>
  <cp:keywords/>
  <dc:description/>
  <cp:lastModifiedBy>Alexis Hernandez</cp:lastModifiedBy>
  <cp:revision>38</cp:revision>
  <cp:lastPrinted>2020-08-12T01:20:49Z</cp:lastPrinted>
  <dcterms:modified xsi:type="dcterms:W3CDTF">2020-08-20T20:31:42Z</dcterms:modified>
  <cp:category/>
</cp:coreProperties>
</file>