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>
        <p:scale>
          <a:sx n="41" d="100"/>
          <a:sy n="41" d="100"/>
        </p:scale>
        <p:origin x="114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7405-7F0C-4A90-93A1-DEE876AE1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50B43-AAC7-4F93-8069-D0733DA68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C13-B28D-4E3F-88FC-8F479669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B125-2C58-4ED7-A8EE-45914289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08613-3524-497B-99AA-0A0AED35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3A64-3D97-4CEF-96BC-B43CAF18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FCD3F-6A74-45BC-864A-1C47EF780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09BE3-C7BB-499C-8C1E-33ECD4D4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11C93-7CD9-431C-B8C3-8E3139F0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1AA4-BD6F-45D0-A433-E5B6BC72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4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ECAD7-48F0-41F3-AB81-29FC947F5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BEA30-B3E2-45AC-A411-B71AFD87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1BF31-43E1-4873-8B49-7CD4B2EA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1E9B3-73F3-41FF-91E4-A893171C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2AF0-C506-455F-B599-2544BA3C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6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1A87-7D3E-4A93-9785-B40A8E47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FB510-3106-4042-B238-90498EE1B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4C68-8B48-49DB-B482-36093764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8FBF-5C25-4231-844C-27927B2C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6CD89-FBBB-40DC-B8E6-C947E124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0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46BF-C570-4791-92B9-0CFEA3CB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F45D2-71F6-4F7E-A464-ADE0B50C6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1CB45-A8E7-4A90-8321-77D41C16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89125-C409-4EF2-97D7-BCFE7293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DB8A5-272C-4DF6-9448-B0D407A4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D913-9107-439E-BC3D-B01A2D6E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1AB7-5091-418F-91F2-D2648F380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24FD8-44F2-4D2C-8A8A-B32CB0318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7B9CF-77ED-4674-8267-12CF2277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0D5DC-3A1F-414E-B006-3A1BC7D5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27BAA-3851-4CFC-8704-3038094F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5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9040-D5EB-4927-91F9-9EC72ECE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62FD4-7084-4172-947D-E193B726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BD408-E4BF-4F73-8A47-A6DA25B25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97407-7477-461B-8E77-CC601C554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6C503-0F7B-4CC5-8EC5-B4C22BC34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AE883A-A8C3-49EA-85C6-254C71E6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F7618-5EFA-4FFE-95C9-F9CB991B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F89B9-9EDB-437D-986F-1FC2C53E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004F-6370-481B-A6CB-DA17BD8C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8CA4E-841E-4F99-86C3-03A30503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9CE6C-D4EA-40C0-BF4A-566B992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CA351-4075-43B2-BD8A-8886B998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3EA78-4184-45F8-9C1B-C6F1FB23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54479-C31E-4E71-8415-B3CF9B65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B2AE6-4887-4080-9E09-5285CC10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A425-15A1-40BF-B5C9-12271913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FFFBB-BFF6-4D6E-B890-02660015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A980D-E52C-4EFB-BD2C-372DDB458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F5DC5-59C7-4CB7-AC87-4B178D8C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9CA06-27A7-4A2E-A6F5-217E721B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76A2E-FD62-456C-8E29-4266CE47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9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EB7A-56B0-4F84-927B-E18F8541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D3523-413F-4031-B1B4-8F996F81C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E5483-A63B-4713-A2C7-D05FBCBA5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99F15-AC27-498A-9E73-CCFC586D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D70BC-8EAE-472D-A55E-83505C57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F8F8A-E479-4C70-956E-5AAFC983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5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0E672-3838-46D6-9022-076F799E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C274D-4246-409E-AF6C-F36BAA312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B7A9A-4E35-411D-B7F0-07DE07A5D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ADAE-5A62-4085-8F9E-D289573D048E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FC7F8-57F8-4C58-8876-2281951AA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BD7C3-C24D-4E8C-8BA4-2C070F85B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6599-7A17-43C4-9B78-BA08CFA1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287D7-64F2-41F2-BCF0-0AC80940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2" y="0"/>
            <a:ext cx="12118048" cy="69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7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E6B91-CDD0-4D6B-AD5D-6B3C62B8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168B01-3F29-4A92-BD05-909732FA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9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B334C-1B0A-42AA-AE6E-56C8DB526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2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F20AB9-C9D4-46A7-B46A-089DDC62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7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1D6B1-6DED-4408-AA90-089EE096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6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1CD33-D036-46E1-BC8C-D352F941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7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A7354-2C7E-4BD4-8D15-463C4E61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7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30BBC-FF53-47FF-B3E2-9B588171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535B1-1A1A-410A-B16A-9FE6C8C7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4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CA50D-6DFD-465A-974E-9CE403CB2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ACE3C-8775-4F33-9333-71895703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6" y="1"/>
            <a:ext cx="12111324" cy="69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5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12FA9-AE7B-4F2A-8732-02262121D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4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3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B1006-8AF0-4070-84F7-6C61048B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6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92874-67C9-4D71-AAF8-36046DF5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2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014EE-7FFC-4740-A30E-69EF913A3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41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B96D7-0C98-4538-9C47-2AE20622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8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57A09-F5FC-4D4E-BA34-37BD9058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71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0DB5D-D794-422F-AE7B-E35F2A14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" y="1"/>
            <a:ext cx="12225337" cy="68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BEB10-70D9-487B-9C55-88A30E92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0" y="0"/>
            <a:ext cx="12196739" cy="6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0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E8FDE-BF23-496A-99E8-6ACC476A4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5" y="119684"/>
            <a:ext cx="7213971" cy="4076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886BCD-7E92-4FCC-A6BB-07C6C5B92B9E}"/>
              </a:ext>
            </a:extLst>
          </p:cNvPr>
          <p:cNvSpPr txBox="1"/>
          <p:nvPr/>
        </p:nvSpPr>
        <p:spPr>
          <a:xfrm>
            <a:off x="8229600" y="4773478"/>
            <a:ext cx="397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size this video can not be loaded.</a:t>
            </a:r>
          </a:p>
        </p:txBody>
      </p:sp>
    </p:spTree>
    <p:extLst>
      <p:ext uri="{BB962C8B-B14F-4D97-AF65-F5344CB8AC3E}">
        <p14:creationId xmlns:p14="http://schemas.microsoft.com/office/powerpoint/2010/main" val="229417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7C8FA-F1D7-4BB7-82A3-2A192079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5" y="0"/>
            <a:ext cx="12003085" cy="67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5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49A9F-F233-416D-B2F2-1E578F38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5" y="0"/>
            <a:ext cx="12004975" cy="67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0DBBF-2126-4965-950C-07879E3B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4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5238ED-2150-4485-B9EB-E8DEB95D2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695B6-9694-4D6A-8E2F-77298D76A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7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Requel Garrett</dc:creator>
  <cp:lastModifiedBy>Kimberly Requel Garrett</cp:lastModifiedBy>
  <cp:revision>3</cp:revision>
  <dcterms:created xsi:type="dcterms:W3CDTF">2020-10-09T17:15:41Z</dcterms:created>
  <dcterms:modified xsi:type="dcterms:W3CDTF">2020-10-09T17:37:30Z</dcterms:modified>
</cp:coreProperties>
</file>